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F6B0F-28DE-4D1E-9F18-24D9B1475F23}" type="datetimeFigureOut">
              <a:rPr lang="it-IT" smtClean="0"/>
              <a:t>11/05/2016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BFBF8-0289-486C-B77F-71C21D8B2B4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-171399"/>
            <a:ext cx="7772400" cy="1296144"/>
          </a:xfrm>
        </p:spPr>
        <p:txBody>
          <a:bodyPr>
            <a:normAutofit/>
          </a:bodyPr>
          <a:lstStyle/>
          <a:p>
            <a:r>
              <a:rPr lang="it-IT" sz="5400" b="1" dirty="0" err="1" smtClean="0">
                <a:solidFill>
                  <a:srgbClr val="FFFF00"/>
                </a:solidFill>
                <a:latin typeface="Brush Script MT" pitchFamily="66" charset="0"/>
              </a:rPr>
              <a:t>Day</a:t>
            </a:r>
            <a:r>
              <a:rPr lang="it-IT" sz="5400" b="1" dirty="0" smtClean="0">
                <a:solidFill>
                  <a:srgbClr val="FFFF00"/>
                </a:solidFill>
                <a:latin typeface="Brush Script MT" pitchFamily="66" charset="0"/>
              </a:rPr>
              <a:t> trip in Bologna</a:t>
            </a:r>
            <a:endParaRPr lang="it-IT" sz="5400" b="1" dirty="0">
              <a:solidFill>
                <a:srgbClr val="FFFF00"/>
              </a:solidFill>
              <a:latin typeface="Brush Script MT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Bologna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largest city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Emilia-Romagna.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It 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located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in the heart of a metropolitan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area 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about one million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An important cultural and artistic centre, its importance in terms of landmarks can be attributed to a varied mixture of monuments and architectural examples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well as works of art which are the result of a first class architectural and artistic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history.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988840"/>
            <a:ext cx="2520280" cy="468052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lgerian" pitchFamily="82" charset="0"/>
              </a:rPr>
              <a:t>ITALY TOUR</a:t>
            </a:r>
          </a:p>
          <a:p>
            <a:pPr algn="ctr"/>
            <a:endParaRPr lang="it-IT" dirty="0"/>
          </a:p>
          <a:p>
            <a:pPr algn="ctr"/>
            <a:r>
              <a:rPr lang="it-IT" sz="2000" b="1" i="1" dirty="0" smtClean="0"/>
              <a:t>1 </a:t>
            </a:r>
            <a:r>
              <a:rPr lang="it-IT" sz="2000" b="1" i="1" dirty="0" err="1" smtClean="0"/>
              <a:t>day</a:t>
            </a:r>
            <a:endParaRPr lang="it-IT" sz="2000" b="1" i="1" dirty="0" smtClean="0"/>
          </a:p>
          <a:p>
            <a:pPr algn="ctr"/>
            <a:r>
              <a:rPr lang="it-IT" sz="2000" b="1" i="1" dirty="0" smtClean="0"/>
              <a:t>at</a:t>
            </a:r>
          </a:p>
          <a:p>
            <a:pPr algn="ctr"/>
            <a:r>
              <a:rPr lang="it-IT" sz="2000" b="1" i="1" dirty="0" smtClean="0"/>
              <a:t>€ 30,00</a:t>
            </a:r>
          </a:p>
          <a:p>
            <a:pPr algn="ctr"/>
            <a:endParaRPr lang="it-IT" dirty="0"/>
          </a:p>
          <a:p>
            <a:pPr algn="ctr"/>
            <a:r>
              <a:rPr lang="it-IT" sz="1600" b="1" u="sng" dirty="0" smtClean="0">
                <a:latin typeface="Times New Roman" pitchFamily="18" charset="0"/>
                <a:cs typeface="Times New Roman" pitchFamily="18" charset="0"/>
              </a:rPr>
              <a:t>PRICE INCLUDES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English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guide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air-conditioned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Lunch at “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Cocoà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” in the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the city</a:t>
            </a:r>
          </a:p>
          <a:p>
            <a:pPr>
              <a:buFont typeface="Wingdings" pitchFamily="2" charset="2"/>
              <a:buChar char="v"/>
            </a:pPr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b="1" u="sng" dirty="0" smtClean="0">
                <a:latin typeface="Times New Roman" pitchFamily="18" charset="0"/>
                <a:cs typeface="Times New Roman" pitchFamily="18" charset="0"/>
              </a:rPr>
              <a:t>PRICE DOES NOT INCLUDE</a:t>
            </a:r>
          </a:p>
          <a:p>
            <a:pPr>
              <a:buFont typeface="Wingdings" pitchFamily="2" charset="2"/>
              <a:buChar char="v"/>
            </a:pP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Gratuities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(optional)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251520" y="2636912"/>
            <a:ext cx="2520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51520" y="3789040"/>
            <a:ext cx="2520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51520" y="5589240"/>
            <a:ext cx="2520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735288" y="6093296"/>
            <a:ext cx="6408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latin typeface="Times New Roman" pitchFamily="18" charset="0"/>
                <a:cs typeface="Times New Roman" pitchFamily="18" charset="0"/>
              </a:rPr>
              <a:t>AGENZIA </a:t>
            </a:r>
            <a:r>
              <a:rPr lang="it-IT" sz="1300" dirty="0">
                <a:latin typeface="Times New Roman" pitchFamily="18" charset="0"/>
                <a:cs typeface="Times New Roman" pitchFamily="18" charset="0"/>
              </a:rPr>
              <a:t>FUFFAH </a:t>
            </a:r>
            <a:r>
              <a:rPr lang="it-IT" sz="1300" dirty="0" err="1">
                <a:latin typeface="Times New Roman" pitchFamily="18" charset="0"/>
                <a:cs typeface="Times New Roman" pitchFamily="18" charset="0"/>
              </a:rPr>
              <a:t>s.r.l</a:t>
            </a:r>
            <a:r>
              <a:rPr lang="it-IT" sz="1300" dirty="0">
                <a:latin typeface="Times New Roman" pitchFamily="18" charset="0"/>
                <a:cs typeface="Times New Roman" pitchFamily="18" charset="0"/>
              </a:rPr>
              <a:t> - Sito internet: www.advfuffah.com </a:t>
            </a:r>
            <a:r>
              <a:rPr lang="it-IT" sz="1300" dirty="0" smtClean="0">
                <a:latin typeface="Times New Roman" pitchFamily="18" charset="0"/>
                <a:cs typeface="Times New Roman" pitchFamily="18" charset="0"/>
              </a:rPr>
              <a:t> – e-mail</a:t>
            </a:r>
            <a:r>
              <a:rPr lang="it-IT" sz="1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300" dirty="0" smtClean="0">
                <a:latin typeface="Times New Roman" pitchFamily="18" charset="0"/>
                <a:cs typeface="Times New Roman" pitchFamily="18" charset="0"/>
              </a:rPr>
              <a:t>advfuffah@info.com</a:t>
            </a:r>
          </a:p>
          <a:p>
            <a:pPr algn="ctr"/>
            <a:endParaRPr lang="it-IT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300" dirty="0" smtClean="0"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it-IT" sz="1300" dirty="0">
                <a:latin typeface="Times New Roman" pitchFamily="18" charset="0"/>
                <a:cs typeface="Times New Roman" pitchFamily="18" charset="0"/>
              </a:rPr>
              <a:t>Mario Rossi, 30 </a:t>
            </a:r>
            <a:r>
              <a:rPr lang="it-IT" sz="1300" dirty="0" smtClean="0">
                <a:latin typeface="Times New Roman" pitchFamily="18" charset="0"/>
                <a:cs typeface="Times New Roman" pitchFamily="18" charset="0"/>
              </a:rPr>
              <a:t> – 28019 </a:t>
            </a:r>
            <a:r>
              <a:rPr lang="it-IT" sz="1300" dirty="0">
                <a:latin typeface="Times New Roman" pitchFamily="18" charset="0"/>
                <a:cs typeface="Times New Roman" pitchFamily="18" charset="0"/>
              </a:rPr>
              <a:t>SUNO </a:t>
            </a:r>
            <a:r>
              <a:rPr lang="it-IT" sz="1300" dirty="0" smtClean="0">
                <a:latin typeface="Times New Roman" pitchFamily="18" charset="0"/>
                <a:cs typeface="Times New Roman" pitchFamily="18" charset="0"/>
              </a:rPr>
              <a:t>– Tel</a:t>
            </a:r>
            <a:r>
              <a:rPr lang="it-IT" sz="1300" dirty="0">
                <a:latin typeface="Times New Roman" pitchFamily="18" charset="0"/>
                <a:cs typeface="Times New Roman" pitchFamily="18" charset="0"/>
              </a:rPr>
              <a:t>. 0322/85319 </a:t>
            </a:r>
            <a:r>
              <a:rPr lang="it-IT" sz="1300" dirty="0" smtClean="0">
                <a:latin typeface="Times New Roman" pitchFamily="18" charset="0"/>
                <a:cs typeface="Times New Roman" pitchFamily="18" charset="0"/>
              </a:rPr>
              <a:t> – Fax</a:t>
            </a:r>
            <a:r>
              <a:rPr lang="it-IT" sz="1300" dirty="0">
                <a:latin typeface="Times New Roman" pitchFamily="18" charset="0"/>
                <a:cs typeface="Times New Roman" pitchFamily="18" charset="0"/>
              </a:rPr>
              <a:t>. 0322/85109</a:t>
            </a:r>
          </a:p>
          <a:p>
            <a:endParaRPr lang="it-IT" sz="1300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2915816" y="6453336"/>
            <a:ext cx="60486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915816" y="1988840"/>
            <a:ext cx="590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Highlights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11:30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arrival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in Bologna</a:t>
            </a: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11:50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the Piccola Venezia</a:t>
            </a: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12:00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the Voltone del Podestà</a:t>
            </a: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12:10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Neptune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Fountain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12:20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the Basilica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San Petronio</a:t>
            </a: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12:50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the Asinelli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Tower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13:30 lunch at “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Cocoà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” and free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15:00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the Basilica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Santo Stefano</a:t>
            </a: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16:00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visit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the Lucio Dalla’s Home</a:t>
            </a: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16:30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departure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Novara</a:t>
            </a: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20:00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arrival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in Novara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143</Words>
  <Application>Microsoft Office PowerPoint</Application>
  <PresentationFormat>Presentazione su schermo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Day trip in Bologna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A-day Tour in Bologna</dc:title>
  <dc:creator>Utente</dc:creator>
  <cp:lastModifiedBy>Utente</cp:lastModifiedBy>
  <cp:revision>6</cp:revision>
  <dcterms:created xsi:type="dcterms:W3CDTF">2016-05-11T15:00:53Z</dcterms:created>
  <dcterms:modified xsi:type="dcterms:W3CDTF">2016-05-11T15:50:39Z</dcterms:modified>
</cp:coreProperties>
</file>